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156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81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79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76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81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416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94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71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91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0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33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720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A45AE-198B-3F48-9952-C39A1B788375}" type="datetimeFigureOut">
              <a:rPr lang="en-US" smtClean="0"/>
              <a:t>3/4/13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C87F2-CAD0-554A-9881-361887F0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2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86" y="3234536"/>
            <a:ext cx="4227072" cy="3172155"/>
          </a:xfrm>
          <a:prstGeom prst="rect">
            <a:avLst/>
          </a:prstGeom>
        </p:spPr>
      </p:pic>
      <p:pic>
        <p:nvPicPr>
          <p:cNvPr id="7" name="Picture 6" descr="ope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499" y="3363472"/>
            <a:ext cx="4083845" cy="3064671"/>
          </a:xfrm>
          <a:prstGeom prst="rect">
            <a:avLst/>
          </a:prstGeom>
        </p:spPr>
      </p:pic>
      <p:pic>
        <p:nvPicPr>
          <p:cNvPr id="8" name="Picture 7" descr="shopbot_big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27" y="271930"/>
            <a:ext cx="4191265" cy="3145284"/>
          </a:xfrm>
          <a:prstGeom prst="rect">
            <a:avLst/>
          </a:prstGeom>
        </p:spPr>
      </p:pic>
      <p:pic>
        <p:nvPicPr>
          <p:cNvPr id="9" name="Picture 8" descr="shopbot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692" y="283372"/>
            <a:ext cx="4119652" cy="309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336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xpanding_grid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0758" y="892470"/>
            <a:ext cx="8454401" cy="476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675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On-screen Show (4:3)</PresentationFormat>
  <Paragraphs>0</Paragraphs>
  <Slides>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Langford</dc:creator>
  <cp:lastModifiedBy>Will Langford</cp:lastModifiedBy>
  <cp:revision>2</cp:revision>
  <dcterms:created xsi:type="dcterms:W3CDTF">2013-03-04T05:27:54Z</dcterms:created>
  <dcterms:modified xsi:type="dcterms:W3CDTF">2013-03-04T05:36:36Z</dcterms:modified>
</cp:coreProperties>
</file>

<file path=docProps/thumbnail.jpeg>
</file>